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5CA39F-4A6D-44D5-8666-E4DB65BC093F}" type="datetimeFigureOut">
              <a:rPr lang="pt-BR" smtClean="0"/>
              <a:pPr/>
              <a:t>17/10/2011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06BF980-A9E1-41B3-B37D-B30C1CFC444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arreiras.empregos.com.br/comunidades/campus/gestao_de_carreiras/101103-proatividade_neuronio.shtm" TargetMode="External"/><Relationship Id="rId2" Type="http://schemas.openxmlformats.org/officeDocument/2006/relationships/hyperlink" Target="http://site.suamente.com.br/proatividade-e-sucesso-profissional-2/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7772400" cy="1470025"/>
          </a:xfrm>
        </p:spPr>
        <p:txBody>
          <a:bodyPr/>
          <a:lstStyle/>
          <a:p>
            <a:pPr algn="r"/>
            <a:r>
              <a:rPr lang="pt-BR" dirty="0" smtClean="0"/>
              <a:t>PROATIVIDADE</a:t>
            </a:r>
            <a:endParaRPr lang="pt-BR" dirty="0"/>
          </a:p>
        </p:txBody>
      </p:sp>
      <p:pic>
        <p:nvPicPr>
          <p:cNvPr id="3" name="Imagem 2" descr="logo_LASMOB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0038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5155088" y="4071942"/>
            <a:ext cx="398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Membro apresentador: Flávia Araujo</a:t>
            </a:r>
          </a:p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Conselho Fiscal.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434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3140968"/>
            <a:ext cx="7211144" cy="1315528"/>
          </a:xfrm>
        </p:spPr>
        <p:txBody>
          <a:bodyPr/>
          <a:lstStyle/>
          <a:p>
            <a:pPr algn="just"/>
            <a:r>
              <a:rPr lang="pt-BR" dirty="0" smtClean="0"/>
              <a:t>Capacidade </a:t>
            </a:r>
            <a:r>
              <a:rPr lang="pt-BR" dirty="0"/>
              <a:t>de se antecipar a situações, necessidades e problemas futuros. </a:t>
            </a:r>
          </a:p>
        </p:txBody>
      </p:sp>
      <p:pic>
        <p:nvPicPr>
          <p:cNvPr id="4" name="Imagem 3" descr="logo_LASMOB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76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11680"/>
            <a:ext cx="7239000" cy="4846320"/>
          </a:xfrm>
        </p:spPr>
        <p:txBody>
          <a:bodyPr/>
          <a:lstStyle/>
          <a:p>
            <a:pPr algn="just"/>
            <a:r>
              <a:rPr lang="pt-BR" dirty="0"/>
              <a:t>Prontidão, antecipação, perspicácia, senso de urgência, iniciativa, agilidade, responsabilidade e consistência estão implícitos no conceito </a:t>
            </a:r>
            <a:r>
              <a:rPr lang="pt-BR" dirty="0" smtClean="0"/>
              <a:t>proatividade</a:t>
            </a:r>
            <a:r>
              <a:rPr lang="pt-BR" dirty="0" smtClean="0"/>
              <a:t>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COMPROMETIMENTO</a:t>
            </a:r>
            <a:endParaRPr lang="pt-BR" dirty="0"/>
          </a:p>
        </p:txBody>
      </p:sp>
      <p:pic>
        <p:nvPicPr>
          <p:cNvPr id="4" name="Imagem 3" descr="logo_LASMOB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89235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_LASMOB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4290"/>
            <a:ext cx="7239000" cy="624144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Tomando como referência os resultados obtidos em entrevistas realizadas com empreendedores e presidentes de </a:t>
            </a:r>
            <a:r>
              <a:rPr lang="pt-BR" dirty="0"/>
              <a:t>diferentes empresas americanas, européias e asiáticas, </a:t>
            </a:r>
            <a:r>
              <a:rPr lang="pt-BR" dirty="0" err="1"/>
              <a:t>Bateman</a:t>
            </a:r>
            <a:r>
              <a:rPr lang="pt-BR" dirty="0"/>
              <a:t> e </a:t>
            </a:r>
            <a:r>
              <a:rPr lang="pt-BR" dirty="0" err="1"/>
              <a:t>Crant</a:t>
            </a:r>
            <a:r>
              <a:rPr lang="pt-BR" dirty="0"/>
              <a:t> consideram que as pessoas proativas se caracterizam pelo seguinte:</a:t>
            </a:r>
          </a:p>
          <a:p>
            <a:pPr>
              <a:buNone/>
            </a:pPr>
            <a:r>
              <a:rPr lang="pt-BR" dirty="0" smtClean="0"/>
              <a:t>   1</a:t>
            </a:r>
            <a:r>
              <a:rPr lang="pt-BR" dirty="0"/>
              <a:t>. Estão buscando continuamente novas oportunidades.</a:t>
            </a:r>
            <a:br>
              <a:rPr lang="pt-BR" dirty="0"/>
            </a:br>
            <a:r>
              <a:rPr lang="pt-BR" dirty="0"/>
              <a:t>2. Marcam objetivos efetivos orientados às mudanças.</a:t>
            </a:r>
            <a:br>
              <a:rPr lang="pt-BR" dirty="0"/>
            </a:br>
            <a:r>
              <a:rPr lang="pt-BR" dirty="0"/>
              <a:t>3. Antecipam e prevêem problemas.</a:t>
            </a:r>
            <a:br>
              <a:rPr lang="pt-BR" dirty="0"/>
            </a:br>
            <a:r>
              <a:rPr lang="pt-BR" dirty="0"/>
              <a:t>4. Desenvolvem atividades diferentes ou atuam de forma diferente.</a:t>
            </a:r>
            <a:br>
              <a:rPr lang="pt-BR" dirty="0"/>
            </a:br>
            <a:r>
              <a:rPr lang="pt-BR" dirty="0"/>
              <a:t>5. Empreendem a ação e se aventuram apesar da incerteza.</a:t>
            </a:r>
            <a:br>
              <a:rPr lang="pt-BR" dirty="0"/>
            </a:br>
            <a:r>
              <a:rPr lang="pt-BR" dirty="0"/>
              <a:t>6. São perseverantes e esforçadas.</a:t>
            </a:r>
            <a:br>
              <a:rPr lang="pt-BR" dirty="0"/>
            </a:br>
            <a:r>
              <a:rPr lang="pt-BR" dirty="0"/>
              <a:t>7. Conseguem resultados perceptíveis, já que estão orientadas a resultados.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401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-m3nKC92EywQ/TivH2NNOkxI/AAAAAAAAAT0/pgqSHHXSu2g/s1600/pos_graduacao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687" r="16687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 descr="logo_LASMOB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0038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7666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00100" y="1357298"/>
            <a:ext cx="3268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REFERÊNCIAS BIBLIOGRÁFICAS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714348" y="1857364"/>
            <a:ext cx="4103222" cy="2057400"/>
          </a:xfrm>
        </p:spPr>
        <p:txBody>
          <a:bodyPr>
            <a:normAutofit/>
          </a:bodyPr>
          <a:lstStyle/>
          <a:p>
            <a:r>
              <a:rPr lang="pt-BR" sz="1100" dirty="0" smtClean="0"/>
              <a:t>Carreiras e empregos. Disponível em : </a:t>
            </a:r>
            <a:br>
              <a:rPr lang="pt-BR" sz="1100" dirty="0" smtClean="0"/>
            </a:br>
            <a:r>
              <a:rPr lang="pt-BR" sz="1100" dirty="0" smtClean="0"/>
              <a:t/>
            </a:r>
            <a:br>
              <a:rPr lang="pt-BR" sz="1100" dirty="0" smtClean="0"/>
            </a:br>
            <a:r>
              <a:rPr lang="pt-BR" sz="1100" dirty="0" smtClean="0">
                <a:hlinkClick r:id="rId2"/>
              </a:rPr>
              <a:t>http</a:t>
            </a:r>
            <a:r>
              <a:rPr lang="pt-BR" sz="1100" dirty="0">
                <a:hlinkClick r:id="rId2"/>
              </a:rPr>
              <a:t>://site.suamente.com.br/proatividade-e-sucesso-profissional-2</a:t>
            </a:r>
            <a:r>
              <a:rPr lang="pt-BR" sz="1100" dirty="0" smtClean="0">
                <a:hlinkClick r:id="rId2"/>
              </a:rPr>
              <a:t>/</a:t>
            </a:r>
            <a:r>
              <a:rPr lang="pt-BR" sz="1100" dirty="0" smtClean="0"/>
              <a:t>;</a:t>
            </a:r>
            <a:r>
              <a:rPr lang="pt-BR" sz="1100" dirty="0"/>
              <a:t/>
            </a:r>
            <a:br>
              <a:rPr lang="pt-BR" sz="1100" dirty="0"/>
            </a:br>
            <a:r>
              <a:rPr lang="pt-BR" sz="1100" dirty="0" smtClean="0"/>
              <a:t>&lt;</a:t>
            </a:r>
            <a:r>
              <a:rPr lang="pt-BR" sz="1100" dirty="0" smtClean="0">
                <a:hlinkClick r:id="rId3"/>
              </a:rPr>
              <a:t>http</a:t>
            </a:r>
            <a:r>
              <a:rPr lang="pt-BR" sz="1100" dirty="0">
                <a:hlinkClick r:id="rId3"/>
              </a:rPr>
              <a:t>://</a:t>
            </a:r>
            <a:r>
              <a:rPr lang="pt-BR" sz="1100" dirty="0" smtClean="0">
                <a:hlinkClick r:id="rId3"/>
              </a:rPr>
              <a:t>carreiras.empregos.com.br/comunidades/campus/gestao_de_carreiras/101103-proatividade_neuronio.shtm</a:t>
            </a:r>
            <a:r>
              <a:rPr lang="pt-BR" sz="1100" dirty="0" smtClean="0"/>
              <a:t>&gt;</a:t>
            </a:r>
            <a:r>
              <a:rPr lang="pt-BR" sz="1100" dirty="0"/>
              <a:t/>
            </a:r>
            <a:br>
              <a:rPr lang="pt-BR" sz="1100" dirty="0"/>
            </a:br>
            <a:r>
              <a:rPr lang="pt-BR" sz="1100" dirty="0" smtClean="0"/>
              <a:t>&lt;http</a:t>
            </a:r>
            <a:r>
              <a:rPr lang="pt-BR" sz="1100" dirty="0"/>
              <a:t>://4.bp.blogspot.com/-</a:t>
            </a:r>
            <a:r>
              <a:rPr lang="pt-BR" sz="1100" dirty="0" smtClean="0"/>
              <a:t>m3nKC92EywQ/TivH2NNOkxI/AAAAAAAAAT0/pgqSHHXSu2g/s1600/pos_graduacao.jpg&gt;</a:t>
            </a:r>
            <a:r>
              <a:rPr lang="pt-BR" sz="1000" dirty="0"/>
              <a:t/>
            </a:r>
            <a:br>
              <a:rPr lang="pt-BR" sz="1000" dirty="0"/>
            </a:br>
            <a:endParaRPr lang="pt-BR" sz="1000" dirty="0"/>
          </a:p>
        </p:txBody>
      </p:sp>
      <p:pic>
        <p:nvPicPr>
          <p:cNvPr id="7" name="Imagem 6" descr="logo_LASMOB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0038" y="6502400"/>
            <a:ext cx="1223962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0" y="6211669"/>
            <a:ext cx="398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Membro apresentador: Flávia Araujo</a:t>
            </a:r>
          </a:p>
          <a:p>
            <a:pPr algn="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Conselho Fiscal.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</TotalTime>
  <Words>107</Words>
  <Application>Microsoft Office PowerPoint</Application>
  <PresentationFormat>Apresentação na tela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Opulento</vt:lpstr>
      <vt:lpstr>PROATIVIDADE</vt:lpstr>
      <vt:lpstr>DEFINIÇÃO</vt:lpstr>
      <vt:lpstr>Slide 3</vt:lpstr>
      <vt:lpstr>Slide 4</vt:lpstr>
      <vt:lpstr>Slide 5</vt:lpstr>
      <vt:lpstr>Carreiras e empregos. Disponível em :   http://site.suamente.com.br/proatividade-e-sucesso-profissional-2/; &lt;http://carreiras.empregos.com.br/comunidades/campus/gestao_de_carreiras/101103-proatividade_neuronio.shtm&gt; &lt;http://4.bp.blogspot.com/-m3nKC92EywQ/TivH2NNOkxI/AAAAAAAAAT0/pgqSHHXSu2g/s1600/pos_graduacao.jpg&gt;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PROATIVIDADE</dc:title>
  <dc:creator>senna</dc:creator>
  <cp:lastModifiedBy>Suelen</cp:lastModifiedBy>
  <cp:revision>10</cp:revision>
  <dcterms:created xsi:type="dcterms:W3CDTF">2011-10-07T13:52:47Z</dcterms:created>
  <dcterms:modified xsi:type="dcterms:W3CDTF">2011-10-18T00:49:09Z</dcterms:modified>
</cp:coreProperties>
</file>